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gdakta.com/wp-content/uploads/2017/08/Slide1-6-960x7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/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5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7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1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7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95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1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3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3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5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0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0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6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63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Mix</dc:creator>
  <cp:lastModifiedBy>Mix</cp:lastModifiedBy>
  <cp:revision>3</cp:revision>
  <dcterms:created xsi:type="dcterms:W3CDTF">2006-08-16T00:00:00Z</dcterms:created>
  <dcterms:modified xsi:type="dcterms:W3CDTF">2020-03-19T18:39:57Z</dcterms:modified>
</cp:coreProperties>
</file>